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464"/>
  </p:normalViewPr>
  <p:slideViewPr>
    <p:cSldViewPr snapToGrid="0" snapToObjects="1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ABA45-8F61-8F4A-9969-CEA4F0C2BD0B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6FF2-48BF-2E45-92CA-6C130055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6FF2-48BF-2E45-92CA-6C130055D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7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5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Modern Programming Practices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 descr="../../../../../Users/jamsrandorjb/Documents/test/EnglishLearningOnline/Documents/UseC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643572"/>
            <a:ext cx="5936615" cy="5570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6" name="Picture 5" descr="../../../../../Users/jamsrandorjb/Documents/test/EnglishLearningOnline/Documents/SequenceDiagram_pr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2" y="880426"/>
            <a:ext cx="8416608" cy="5163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7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52661" y="911860"/>
            <a:ext cx="8162926" cy="50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175418"/>
            <a:ext cx="8710611" cy="1128713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 Share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5067" y="1574799"/>
            <a:ext cx="592666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Libs: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commons-</a:t>
            </a:r>
            <a:r>
              <a:rPr lang="en-US" dirty="0" err="1" smtClean="0"/>
              <a:t>fileupload</a:t>
            </a:r>
            <a:r>
              <a:rPr lang="en-US" dirty="0" smtClean="0"/>
              <a:t> </a:t>
            </a:r>
            <a:r>
              <a:rPr lang="en-US" dirty="0" err="1" smtClean="0"/>
              <a:t>use,it</a:t>
            </a:r>
            <a:r>
              <a:rPr lang="en-US" dirty="0" smtClean="0"/>
              <a:t> should be also put into the </a:t>
            </a:r>
            <a:r>
              <a:rPr lang="en-US" dirty="0" err="1" smtClean="0"/>
              <a:t>tomact</a:t>
            </a:r>
            <a:r>
              <a:rPr lang="en-US" dirty="0"/>
              <a:t> installation </a:t>
            </a:r>
            <a:r>
              <a:rPr lang="en-US" dirty="0" smtClean="0"/>
              <a:t>path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Database: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database:</a:t>
            </a:r>
            <a:r>
              <a:rPr lang="en-US" i="1" dirty="0" err="1" smtClean="0"/>
              <a:t>B_URL_INIT</a:t>
            </a:r>
            <a:r>
              <a:rPr lang="en-US" i="1" dirty="0" smtClean="0"/>
              <a:t> </a:t>
            </a:r>
            <a:r>
              <a:rPr lang="en-US" i="1" dirty="0"/>
              <a:t>= "</a:t>
            </a:r>
            <a:r>
              <a:rPr lang="en-US" i="1" dirty="0" err="1"/>
              <a:t>jdbc:mysql</a:t>
            </a:r>
            <a:r>
              <a:rPr lang="en-US" i="1" dirty="0"/>
              <a:t>://</a:t>
            </a:r>
            <a:r>
              <a:rPr lang="en-US" i="1" dirty="0" smtClean="0"/>
              <a:t>localhost:3306”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i="1" dirty="0" err="1" smtClean="0"/>
              <a:t>getConnection:</a:t>
            </a:r>
            <a:r>
              <a:rPr lang="en-US" dirty="0" err="1" smtClean="0"/>
              <a:t>jdbc:mysql</a:t>
            </a:r>
            <a:r>
              <a:rPr lang="en-US" dirty="0"/>
              <a:t>://</a:t>
            </a:r>
            <a:r>
              <a:rPr lang="en-US" dirty="0" smtClean="0"/>
              <a:t>localhost:3306/</a:t>
            </a:r>
            <a:r>
              <a:rPr lang="en-US" dirty="0" err="1" smtClean="0"/>
              <a:t>db_englishlearningonline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Others: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Clear </a:t>
            </a:r>
            <a:r>
              <a:rPr lang="en-US" dirty="0" smtClean="0"/>
              <a:t>architecture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Code management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34935" y="5418657"/>
            <a:ext cx="575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Welcome to discuss technical issues any </a:t>
            </a:r>
            <a:r>
              <a:rPr lang="en-US" sz="2000" dirty="0" smtClean="0"/>
              <a:t>time!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0828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Who wants to improve his or her English?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178049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English Learning Online System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72100"/>
            <a:ext cx="9144000" cy="11858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444" y="4243387"/>
            <a:ext cx="3468690" cy="39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Guided </a:t>
            </a:r>
            <a:r>
              <a:rPr lang="en-US" sz="2000" dirty="0"/>
              <a:t>by </a:t>
            </a:r>
            <a:r>
              <a:rPr lang="en-US" sz="2000" dirty="0" err="1"/>
              <a:t>proffesor</a:t>
            </a:r>
            <a:r>
              <a:rPr lang="en-US" sz="2000" dirty="0"/>
              <a:t> </a:t>
            </a:r>
            <a:r>
              <a:rPr lang="en-US" sz="2000" dirty="0" err="1"/>
              <a:t>Shafqat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/>
          <a:lstStyle/>
          <a:p>
            <a:r>
              <a:rPr lang="en-US" dirty="0" smtClean="0"/>
              <a:t>There are two sides, student side and professor side</a:t>
            </a:r>
          </a:p>
          <a:p>
            <a:r>
              <a:rPr lang="en-US" dirty="0" smtClean="0"/>
              <a:t>Student: select </a:t>
            </a:r>
            <a:r>
              <a:rPr lang="en-US" dirty="0"/>
              <a:t>the courses, download study materials, and give feedback for the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Professor: </a:t>
            </a:r>
            <a:r>
              <a:rPr lang="en-US" dirty="0"/>
              <a:t>create courses, upload the materials for the course and reply the feedback from the students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Server </a:t>
            </a:r>
            <a:r>
              <a:rPr lang="en-US" dirty="0"/>
              <a:t>Side: JAVA EE</a:t>
            </a:r>
          </a:p>
          <a:p>
            <a:pPr marL="0" lvl="0" indent="0">
              <a:buNone/>
            </a:pPr>
            <a:r>
              <a:rPr lang="en-US" dirty="0"/>
              <a:t>Client Side: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Pages-JSP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Database: </a:t>
            </a:r>
            <a:r>
              <a:rPr lang="en-US" dirty="0" smtClean="0"/>
              <a:t>MYSQL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Tools: Eclipse,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Tomcat-Server,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Source Control, Workbench-DB Management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43188" y="365125"/>
            <a:ext cx="8710611" cy="112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484" y="1746490"/>
            <a:ext cx="1739977" cy="742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896" y="2741389"/>
            <a:ext cx="475903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429" y="3957889"/>
            <a:ext cx="1292085" cy="6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62867"/>
              </p:ext>
            </p:extLst>
          </p:nvPr>
        </p:nvGraphicFramePr>
        <p:xfrm>
          <a:off x="1400175" y="1943102"/>
          <a:ext cx="9544049" cy="470059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788637"/>
                <a:gridCol w="1801154"/>
                <a:gridCol w="2153104"/>
                <a:gridCol w="1801154"/>
              </a:tblGrid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Feature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Begin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Duration(day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End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diagrams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env:git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env:jsp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env:servlet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design:UI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design:interfaces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coding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United tune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26-Jan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1.5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 dirty="0">
                          <a:effectLst/>
                        </a:rPr>
                        <a:t>27-Jan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Improve the material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8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Architecture Diagram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670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75760"/>
              </p:ext>
            </p:extLst>
          </p:nvPr>
        </p:nvGraphicFramePr>
        <p:xfrm>
          <a:off x="342898" y="2386011"/>
          <a:ext cx="11329990" cy="375761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87928"/>
                <a:gridCol w="1887928"/>
                <a:gridCol w="1887928"/>
                <a:gridCol w="1887928"/>
                <a:gridCol w="1889139"/>
                <a:gridCol w="1889139"/>
              </a:tblGrid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Student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Student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Teach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Given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Taught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Given by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Association Matrix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10" name="Picture 9" descr="../../../../../Users/jamsrandorjb/Documents/test/EnglishLearningOnline/Documents/ClassDiagram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-94933"/>
            <a:ext cx="5936615" cy="7047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5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242</Words>
  <Application>Microsoft Macintosh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Modern Programming Practices</vt:lpstr>
      <vt:lpstr>Who wants to improve his or her English?</vt:lpstr>
      <vt:lpstr>English Learning Online System</vt:lpstr>
      <vt:lpstr>Description</vt:lpstr>
      <vt:lpstr>PowerPoint Presentation</vt:lpstr>
      <vt:lpstr>Project Plan</vt:lpstr>
      <vt:lpstr>Architecture Diagram</vt:lpstr>
      <vt:lpstr>Association Matrix</vt:lpstr>
      <vt:lpstr>Class Diagram</vt:lpstr>
      <vt:lpstr>Use Case Diagram</vt:lpstr>
      <vt:lpstr>Sequence Diagram</vt:lpstr>
      <vt:lpstr>Sequence Diagram</vt:lpstr>
      <vt:lpstr>Experience  Share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CS401: Modern Programming </dc:title>
  <dc:creator>Jamsrandorj B</dc:creator>
  <cp:lastModifiedBy>mylove7963@126.com</cp:lastModifiedBy>
  <cp:revision>26</cp:revision>
  <dcterms:created xsi:type="dcterms:W3CDTF">2018-01-29T04:57:35Z</dcterms:created>
  <dcterms:modified xsi:type="dcterms:W3CDTF">2018-01-29T20:18:15Z</dcterms:modified>
</cp:coreProperties>
</file>